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" r:id="rId6"/>
    <p:sldId id="290" r:id="rId7"/>
    <p:sldId id="264" r:id="rId8"/>
    <p:sldId id="291" r:id="rId9"/>
    <p:sldId id="277" r:id="rId10"/>
    <p:sldId id="262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3204" autoAdjust="0"/>
  </p:normalViewPr>
  <p:slideViewPr>
    <p:cSldViewPr snapToGrid="0">
      <p:cViewPr varScale="1">
        <p:scale>
          <a:sx n="65" d="100"/>
          <a:sy n="65" d="100"/>
        </p:scale>
        <p:origin x="936" y="6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 err="1"/>
              <a:t>Floryn:ai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 err="1"/>
              <a:t>Pentesting</a:t>
            </a:r>
            <a:r>
              <a:rPr lang="en-US" dirty="0"/>
              <a:t> : </a:t>
            </a:r>
            <a:br>
              <a:rPr lang="en-US" dirty="0"/>
            </a:br>
            <a:r>
              <a:rPr lang="en-US" sz="1200" dirty="0"/>
              <a:t>what is it? </a:t>
            </a:r>
            <a:br>
              <a:rPr lang="en-US" sz="1200" dirty="0"/>
            </a:br>
            <a:r>
              <a:rPr lang="en-US" sz="1200" dirty="0"/>
              <a:t>-white hat vs black hat hackers</a:t>
            </a:r>
            <a:br>
              <a:rPr lang="en-US" sz="1200" dirty="0"/>
            </a:br>
            <a:r>
              <a:rPr lang="en-US" sz="1200" dirty="0"/>
              <a:t>-security teams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Key phases: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-Gathering information about the target</a:t>
            </a:r>
          </a:p>
          <a:p>
            <a:r>
              <a:rPr lang="en-US" dirty="0"/>
              <a:t>-Attempting to exploit vulnerabilities</a:t>
            </a:r>
            <a:br>
              <a:rPr lang="en-US" dirty="0"/>
            </a:br>
            <a:r>
              <a:rPr lang="en-US" dirty="0"/>
              <a:t>-Post-Exploitation logs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Challenges in traditional </a:t>
            </a:r>
            <a:r>
              <a:rPr lang="en-US" dirty="0" err="1"/>
              <a:t>pentesting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Manual Process: Time-consuming, inconsistent, slow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problem with modern day manual </a:t>
            </a:r>
            <a:r>
              <a:rPr lang="en-US" dirty="0" err="1"/>
              <a:t>pentesting</a:t>
            </a:r>
            <a:r>
              <a:rPr lang="en-US" dirty="0"/>
              <a:t> and why it won’t hold up in the future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cases for such “hardcore” </a:t>
            </a:r>
            <a:r>
              <a:rPr lang="en-US" dirty="0" err="1"/>
              <a:t>pentesting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Future of ai : </a:t>
            </a:r>
            <a:r>
              <a:rPr lang="en-US" dirty="0" err="1"/>
              <a:t>pentesting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This is also the problem of current </a:t>
            </a:r>
            <a:r>
              <a:rPr lang="en-US" dirty="0" err="1"/>
              <a:t>pentesting</a:t>
            </a:r>
            <a:r>
              <a:rPr lang="en-US" dirty="0"/>
              <a:t> technologies, as well as current firewalls not equipped to deal with AI attacks.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2"/>
            <a:ext cx="6343650" cy="1266604"/>
          </a:xfrm>
        </p:spPr>
        <p:txBody>
          <a:bodyPr>
            <a:normAutofit/>
          </a:bodyPr>
          <a:lstStyle/>
          <a:p>
            <a:r>
              <a:rPr lang="en-US" dirty="0"/>
              <a:t>idea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91229" y="2094706"/>
            <a:ext cx="6633328" cy="4114365"/>
          </a:xfrm>
        </p:spPr>
        <p:txBody>
          <a:bodyPr>
            <a:normAutofit/>
          </a:bodyPr>
          <a:lstStyle/>
          <a:p>
            <a:r>
              <a:rPr lang="en-US" dirty="0"/>
              <a:t>Leveraging AI for advanced security assessment.</a:t>
            </a:r>
          </a:p>
          <a:p>
            <a:r>
              <a:rPr lang="en-US" dirty="0"/>
              <a:t>My project is the first ever AI virus – an AI who’s job it is to do nothing less than hack you. </a:t>
            </a:r>
          </a:p>
          <a:p>
            <a:r>
              <a:rPr lang="en-US" dirty="0"/>
              <a:t>-how I’m using the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DEMO &lt;3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2645" y="441046"/>
            <a:ext cx="7226710" cy="85997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 +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8904" y="1127549"/>
            <a:ext cx="6096000" cy="4602902"/>
          </a:xfrm>
        </p:spPr>
        <p:txBody>
          <a:bodyPr bIns="0">
            <a:normAutofit fontScale="85000" lnSpcReduction="10000"/>
          </a:bodyPr>
          <a:lstStyle/>
          <a:p>
            <a:br>
              <a:rPr lang="en-US" dirty="0"/>
            </a:br>
            <a:r>
              <a:rPr lang="en-US" dirty="0"/>
              <a:t>Thank you to: </a:t>
            </a:r>
          </a:p>
          <a:p>
            <a:r>
              <a:rPr lang="en-US" dirty="0"/>
              <a:t>Dani - emotional support, coder aura scare my computer into working, actually took my computer out of self-annihilation mode, unfroze my program, etc. (got me sweets)</a:t>
            </a:r>
          </a:p>
          <a:p>
            <a:r>
              <a:rPr lang="en-US" dirty="0"/>
              <a:t>G-n Petur Petrov , g-n Kirill Alekseev - Thank you for help with the code, the </a:t>
            </a:r>
            <a:r>
              <a:rPr lang="en-US" dirty="0" err="1"/>
              <a:t>github</a:t>
            </a:r>
            <a:r>
              <a:rPr lang="en-US" dirty="0"/>
              <a:t>, debugging and for hosting!</a:t>
            </a:r>
          </a:p>
          <a:p>
            <a:r>
              <a:rPr lang="en-US" dirty="0"/>
              <a:t>Hristian, Eliza - helping me fix my path and dancing with me!</a:t>
            </a:r>
          </a:p>
          <a:p>
            <a:r>
              <a:rPr lang="en-US" dirty="0"/>
              <a:t>Haruka - emotional support </a:t>
            </a:r>
          </a:p>
          <a:p>
            <a:r>
              <a:rPr lang="en-US" dirty="0" err="1"/>
              <a:t>Aizon</a:t>
            </a:r>
            <a:r>
              <a:rPr lang="en-US" dirty="0"/>
              <a:t> - emotional support, puzzles</a:t>
            </a:r>
          </a:p>
          <a:p>
            <a:r>
              <a:rPr lang="en-US" dirty="0"/>
              <a:t>Emma Georgieva, for hackathon2024 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{04E03449-2B08-405D-975B-58DCEC865E99}tf33968143_win32</Template>
  <TotalTime>91</TotalTime>
  <Words>254</Words>
  <Application>Microsoft Office PowerPoint</Application>
  <PresentationFormat>Widescreen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Custom</vt:lpstr>
      <vt:lpstr>Floryn:ai</vt:lpstr>
      <vt:lpstr>Pentesting :  what is it?  -white hat vs black hat hackers -security teams   </vt:lpstr>
      <vt:lpstr>Key phases:</vt:lpstr>
      <vt:lpstr>Challenges in traditional pentesting</vt:lpstr>
      <vt:lpstr>Future of ai : pentesting</vt:lpstr>
      <vt:lpstr>idea</vt:lpstr>
      <vt:lpstr>DEMO &lt;3</vt:lpstr>
      <vt:lpstr>THANK YOU +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blank _</dc:creator>
  <cp:lastModifiedBy>blank _</cp:lastModifiedBy>
  <cp:revision>1</cp:revision>
  <dcterms:created xsi:type="dcterms:W3CDTF">2024-12-01T10:55:24Z</dcterms:created>
  <dcterms:modified xsi:type="dcterms:W3CDTF">2024-12-01T12:28:10Z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